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5083" autoAdjust="0"/>
  </p:normalViewPr>
  <p:slideViewPr>
    <p:cSldViewPr snapToGrid="0">
      <p:cViewPr varScale="1">
        <p:scale>
          <a:sx n="78" d="100"/>
          <a:sy n="78" d="100"/>
        </p:scale>
        <p:origin x="806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582387" y="1143856"/>
            <a:ext cx="11075066" cy="56291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2675" y="2432463"/>
            <a:ext cx="9144000" cy="2152729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2675" y="4840146"/>
            <a:ext cx="914400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14" name="Rettangolo 13"/>
          <p:cNvSpPr/>
          <p:nvPr userDrawn="1"/>
        </p:nvSpPr>
        <p:spPr>
          <a:xfrm>
            <a:off x="1811915" y="824623"/>
            <a:ext cx="4414276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27927" y="4604165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ndex of /Site/graphic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7" y="0"/>
            <a:ext cx="4269723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magine 2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1028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33" y="189979"/>
            <a:ext cx="1337306" cy="7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96" y="239584"/>
            <a:ext cx="3708862" cy="164407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4" y="6357640"/>
            <a:ext cx="936992" cy="41535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15" y="6333028"/>
            <a:ext cx="2127470" cy="5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19/09/2023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19/09/2023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415574" y="1028587"/>
            <a:ext cx="11738326" cy="57743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11976101" y="1066797"/>
            <a:ext cx="215899" cy="5791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4" y="6357640"/>
            <a:ext cx="936992" cy="41535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15" y="6333028"/>
            <a:ext cx="2127470" cy="5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 userDrawn="1"/>
        </p:nvSpPr>
        <p:spPr>
          <a:xfrm>
            <a:off x="992515" y="1143856"/>
            <a:ext cx="10664937" cy="56291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5750" y="3948113"/>
            <a:ext cx="10068380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5750" y="3251189"/>
            <a:ext cx="10068379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1811915" y="824623"/>
            <a:ext cx="8502740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46269" y="3798384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/>
          <p:cNvSpPr/>
          <p:nvPr userDrawn="1"/>
        </p:nvSpPr>
        <p:spPr>
          <a:xfrm>
            <a:off x="1811915" y="824623"/>
            <a:ext cx="5575814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2" descr="Index of /Site/graphic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7" y="0"/>
            <a:ext cx="4269723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33" y="189979"/>
            <a:ext cx="1337306" cy="7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magine 2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33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4" y="6357640"/>
            <a:ext cx="936992" cy="415353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15" y="6333028"/>
            <a:ext cx="2127470" cy="52219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96" y="239584"/>
            <a:ext cx="3708862" cy="164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19/09/2023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19/09/2023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19/09/2023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19/09/2023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19/09/2023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19/09/2023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19/09/2023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Presentation Title Here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First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</a:p>
          <a:p>
            <a:r>
              <a:rPr lang="it-IT" dirty="0" smtClean="0"/>
              <a:t>Second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SECTION NAME HERE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SECTION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19</cp:revision>
  <dcterms:created xsi:type="dcterms:W3CDTF">2020-05-11T20:02:37Z</dcterms:created>
  <dcterms:modified xsi:type="dcterms:W3CDTF">2023-09-19T08:56:59Z</dcterms:modified>
</cp:coreProperties>
</file>