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" autoAdjust="0"/>
    <p:restoredTop sz="94660"/>
  </p:normalViewPr>
  <p:slideViewPr>
    <p:cSldViewPr snapToGrid="0">
      <p:cViewPr>
        <p:scale>
          <a:sx n="121" d="100"/>
          <a:sy n="121" d="100"/>
        </p:scale>
        <p:origin x="10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12/09/25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9" y="-4362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FDA4F0-3C44-243E-2557-6B45F8AD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92" y="-4362"/>
            <a:ext cx="7302983" cy="2334966"/>
          </a:xfrm>
          <a:prstGeom prst="rect">
            <a:avLst/>
          </a:prstGeom>
        </p:spPr>
      </p:pic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EEE Logo">
            <a:extLst>
              <a:ext uri="{FF2B5EF4-FFF2-40B4-BE49-F238E27FC236}">
                <a16:creationId xmlns:a16="http://schemas.microsoft.com/office/drawing/2014/main" id="{900A6441-583C-2CF5-39F7-5BBC4C0032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425277" y="354167"/>
            <a:ext cx="1251183" cy="3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82320E0-40F2-744E-C06D-8F0D9D05B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354167"/>
            <a:ext cx="2988000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35525C-D55B-F429-815D-128474F0B1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4589796"/>
            <a:ext cx="2988000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5971BF2-FD83-ABDA-4127-8493ED6719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2468430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FCECFE41-5F29-92C7-919A-2BE43053DA30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;p8">
            <a:extLst>
              <a:ext uri="{FF2B5EF4-FFF2-40B4-BE49-F238E27FC236}">
                <a16:creationId xmlns:a16="http://schemas.microsoft.com/office/drawing/2014/main" id="{0E5EB222-C246-6876-86F1-3CEC9AE28259}"/>
              </a:ext>
            </a:extLst>
          </p:cNvPr>
          <p:cNvSpPr/>
          <p:nvPr userDrawn="1"/>
        </p:nvSpPr>
        <p:spPr>
          <a:xfrm>
            <a:off x="9781309" y="-4362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E6D670B5-1584-B67B-EFB3-058533A2CB7F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726A5E-7501-A22B-57BB-39B1DBD45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354167"/>
            <a:ext cx="2988000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33C8C73-951C-8CE0-AA5F-B1FD2319F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4589796"/>
            <a:ext cx="2988000" cy="197643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AE5BEE9-2665-F8AD-22D2-F07B164AF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2468430"/>
            <a:ext cx="2988000" cy="1976438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48B1102-A9A9-B8E7-9DFB-0AC481A6DB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92" y="-4362"/>
            <a:ext cx="7302983" cy="2334966"/>
          </a:xfrm>
          <a:prstGeom prst="rect">
            <a:avLst/>
          </a:prstGeom>
        </p:spPr>
      </p:pic>
      <p:pic>
        <p:nvPicPr>
          <p:cNvPr id="10" name="Picture 4" descr="IEEE Logo">
            <a:extLst>
              <a:ext uri="{FF2B5EF4-FFF2-40B4-BE49-F238E27FC236}">
                <a16:creationId xmlns:a16="http://schemas.microsoft.com/office/drawing/2014/main" id="{066A3F78-9D5B-1100-DFAB-50ECF75A55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425277" y="354167"/>
            <a:ext cx="1251183" cy="3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DDE949BC-05A0-FA00-49AF-8B5EACA45EF6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29</cp:revision>
  <dcterms:created xsi:type="dcterms:W3CDTF">2020-05-11T20:02:37Z</dcterms:created>
  <dcterms:modified xsi:type="dcterms:W3CDTF">2025-09-12T11:59:53Z</dcterms:modified>
</cp:coreProperties>
</file>